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E2FF"/>
    <a:srgbClr val="5D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2B838-C23A-9A4C-A374-9DC2A3E789B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BE04E-4A5E-BB40-8465-E932C831E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5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BE04E-4A5E-BB40-8465-E932C831EF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1E4D7-CAF3-DB41-BA0E-F9A8EA6B4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33514-3F15-D542-88EC-4A6E8D5AB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90C27-0A42-214F-B82A-E7821D94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009B8-AAA7-574A-ADEA-94E0307F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80A43-E498-D841-BFA9-E5EDAE18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1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BCD8-61DE-C04C-A236-87F45C5E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03C1B-0D7C-2441-8529-A39292319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A4C93-613F-284D-B3FF-C41666CB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8714-D679-714F-BF95-BDEC09F5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53F5E-E286-4144-89BB-15A1ACD3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3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CFD7CA-765B-984B-A3F7-A85F26AD0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A9DE4-B6BE-C34B-9AB0-F1F2F3CC5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60979-638F-7A46-89C5-8CF5BE71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C4185-6698-4243-9809-E13ACD6F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47F9A-3607-B94C-A785-3D1B2DC3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4BF4E-A253-7046-A465-A40DFC21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554D-FEF2-144D-9A33-C128E27BD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6D611-1965-8043-939C-F044C464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9721-4B04-8846-B15E-C5171679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BA79A-6035-334F-8D11-21621553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5DD0-8BB6-0E46-9CE9-848AF9E0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C34D6-F352-FC4E-976B-677810698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37D50-E78A-624C-BA0F-5FBFAA99D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BD238-94EB-1548-98D0-39BDAB06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6B9BC-7BEF-D64D-801B-4BE4E17E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9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CA2A-FEBC-0947-97F4-0E4F5C94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337-6E33-9849-89A6-DBA283A9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0AF4E-391B-9145-9A66-E5A7C6030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17689-07BD-7A4A-BBF8-C24724C3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B4FDD-1342-D148-AE7D-5D7ECDE7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C4E3D-65B0-474C-AA9A-572B6F9D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4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0DC2-E076-F142-8ED0-F683BAFCB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C9992-503A-E942-9D56-9152239E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14599-F490-F24E-912B-20D9E40F5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D3505-0402-7545-805A-16F504925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A2284-D58B-A144-8A8C-279D8E9F1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600DC-81D7-DC46-A9DB-0E73D30F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D6412-C755-FA47-B227-A607CAF1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F7337-C9D0-124A-AAF8-688731A7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0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A0C7-F37F-8640-B8C7-CFCFC9BEF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45CD2-FACE-434F-B61D-C9755B08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04EC2-F5DB-724E-B4B6-6C480CC2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9345E-5773-9F4E-8FD5-F4D41C56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5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66773-CD29-C841-B921-AE107CF1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38D50-536C-6846-A0B5-254C7A03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1CC3-2FA2-2144-9829-2F818403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3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9BD4-5305-C44F-AD0B-A47BB627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EA69-BC44-254E-8EE1-448C507DA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CFB63-387C-0440-A4D4-0D3C26DFF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BFDC9-9259-2647-B4DE-29948F99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87CD-FB17-DD44-ADE8-F717C4F8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B4777-D3EA-4B4D-8BB2-2A55A83F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9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4D20-0B40-3E46-B25D-F4359CA2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9D419-3819-2441-AC78-E7B70EC85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CBB11-3E37-B040-BCCE-6B3A7085F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BF231-60A2-F842-B563-7D62B919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C7381-20F4-404F-B06E-607362CA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20A19-BA19-4F47-B25D-F91E3599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EEEC2-F42E-E840-A35E-014598B7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FE59D-1E48-3246-B6A8-90D17D6E2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14DB3-205A-524B-A527-CA6D2F791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A71D-04D6-9B4C-9D14-469A7DEBAE2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E16FD-1622-9844-9852-68BE1396A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89972-7467-3142-9CE5-B6C01B25F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60CA-4081-AC4D-A509-DA3DEEBC4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s 5">
            <a:extLst>
              <a:ext uri="{FF2B5EF4-FFF2-40B4-BE49-F238E27FC236}">
                <a16:creationId xmlns:a16="http://schemas.microsoft.com/office/drawing/2014/main" id="{1D802BE6-6851-FB42-AAEA-638700B7B65A}"/>
              </a:ext>
            </a:extLst>
          </p:cNvPr>
          <p:cNvSpPr/>
          <p:nvPr/>
        </p:nvSpPr>
        <p:spPr>
          <a:xfrm>
            <a:off x="-278780" y="-1022195"/>
            <a:ext cx="12730975" cy="8699500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Light Blue Words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C0E6E27-6579-C44B-8EA6-2F089EB41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031" y="0"/>
            <a:ext cx="1143251" cy="1250809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F5FC68B4-E027-8545-BA73-9A4021C32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649" y="5699512"/>
            <a:ext cx="1293407" cy="139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3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FD92D79D-2A8B-5249-A4D3-043A8588CC10}"/>
              </a:ext>
            </a:extLst>
          </p:cNvPr>
          <p:cNvSpPr/>
          <p:nvPr/>
        </p:nvSpPr>
        <p:spPr>
          <a:xfrm>
            <a:off x="0" y="-6410476"/>
            <a:ext cx="12452195" cy="16973159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58452C-7CE4-F345-A10E-562094EED9C0}"/>
              </a:ext>
            </a:extLst>
          </p:cNvPr>
          <p:cNvSpPr txBox="1"/>
          <p:nvPr/>
        </p:nvSpPr>
        <p:spPr>
          <a:xfrm>
            <a:off x="5311697" y="2245112"/>
            <a:ext cx="1828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7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4BA34F-4054-CF44-B3F3-B84A9E170528}"/>
              </a:ext>
            </a:extLst>
          </p:cNvPr>
          <p:cNvSpPr txBox="1"/>
          <p:nvPr/>
        </p:nvSpPr>
        <p:spPr>
          <a:xfrm>
            <a:off x="5008756" y="2182506"/>
            <a:ext cx="28900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129067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DC9A3DFE-F36B-EC4B-9584-FC8EB0728EC2}"/>
              </a:ext>
            </a:extLst>
          </p:cNvPr>
          <p:cNvSpPr/>
          <p:nvPr/>
        </p:nvSpPr>
        <p:spPr>
          <a:xfrm rot="360540">
            <a:off x="-339162" y="-898747"/>
            <a:ext cx="19736406" cy="12015718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rocess 2">
            <a:extLst>
              <a:ext uri="{FF2B5EF4-FFF2-40B4-BE49-F238E27FC236}">
                <a16:creationId xmlns:a16="http://schemas.microsoft.com/office/drawing/2014/main" id="{86AEB2E1-01BA-2E4F-A76F-CEEA8A9D531F}"/>
              </a:ext>
            </a:extLst>
          </p:cNvPr>
          <p:cNvSpPr/>
          <p:nvPr/>
        </p:nvSpPr>
        <p:spPr>
          <a:xfrm>
            <a:off x="-1982439" y="-8370036"/>
            <a:ext cx="14684749" cy="20202719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F1E82-8FF9-5347-9C23-D9368EE610D6}"/>
              </a:ext>
            </a:extLst>
          </p:cNvPr>
          <p:cNvSpPr txBox="1"/>
          <p:nvPr/>
        </p:nvSpPr>
        <p:spPr>
          <a:xfrm>
            <a:off x="4491463" y="2632926"/>
            <a:ext cx="55136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178154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61892AAA-6BF2-E14F-893E-C5C82D3E5E9E}"/>
              </a:ext>
            </a:extLst>
          </p:cNvPr>
          <p:cNvSpPr/>
          <p:nvPr/>
        </p:nvSpPr>
        <p:spPr>
          <a:xfrm>
            <a:off x="-247805" y="-278780"/>
            <a:ext cx="12700000" cy="7956085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909862-3890-C548-AE96-4D6E55B06C54}"/>
              </a:ext>
            </a:extLst>
          </p:cNvPr>
          <p:cNvSpPr txBox="1"/>
          <p:nvPr/>
        </p:nvSpPr>
        <p:spPr>
          <a:xfrm>
            <a:off x="5203283" y="2802673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20F0502020204030204" pitchFamily="34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56685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cess 6">
            <a:extLst>
              <a:ext uri="{FF2B5EF4-FFF2-40B4-BE49-F238E27FC236}">
                <a16:creationId xmlns:a16="http://schemas.microsoft.com/office/drawing/2014/main" id="{933AE26A-E4B9-9A46-82E0-7CB366947914}"/>
              </a:ext>
            </a:extLst>
          </p:cNvPr>
          <p:cNvSpPr/>
          <p:nvPr/>
        </p:nvSpPr>
        <p:spPr>
          <a:xfrm>
            <a:off x="1" y="0"/>
            <a:ext cx="12452194" cy="7226872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91704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>
            <a:extLst>
              <a:ext uri="{FF2B5EF4-FFF2-40B4-BE49-F238E27FC236}">
                <a16:creationId xmlns:a16="http://schemas.microsoft.com/office/drawing/2014/main" id="{1F3CE481-488C-9347-8451-22FB9FFEDF2F}"/>
              </a:ext>
            </a:extLst>
          </p:cNvPr>
          <p:cNvSpPr/>
          <p:nvPr/>
        </p:nvSpPr>
        <p:spPr>
          <a:xfrm>
            <a:off x="0" y="-665666"/>
            <a:ext cx="12191999" cy="8168639"/>
          </a:xfrm>
          <a:prstGeom prst="flowChartProcess">
            <a:avLst/>
          </a:prstGeom>
          <a:solidFill>
            <a:srgbClr val="93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2CD5F-A9B7-9C43-A5E7-06191084C209}"/>
              </a:ext>
            </a:extLst>
          </p:cNvPr>
          <p:cNvSpPr txBox="1"/>
          <p:nvPr/>
        </p:nvSpPr>
        <p:spPr>
          <a:xfrm>
            <a:off x="5187795" y="2523893"/>
            <a:ext cx="2370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57844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858FA331-446E-4841-9379-C8484EFDC6F5}"/>
              </a:ext>
            </a:extLst>
          </p:cNvPr>
          <p:cNvSpPr/>
          <p:nvPr/>
        </p:nvSpPr>
        <p:spPr>
          <a:xfrm>
            <a:off x="0" y="0"/>
            <a:ext cx="12452195" cy="6867911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249E9-9863-A247-BD97-775617D55722}"/>
              </a:ext>
            </a:extLst>
          </p:cNvPr>
          <p:cNvSpPr txBox="1"/>
          <p:nvPr/>
        </p:nvSpPr>
        <p:spPr>
          <a:xfrm>
            <a:off x="5311696" y="2523892"/>
            <a:ext cx="33924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272058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CEEC0E99-3108-404D-AE21-9C4C70FF4752}"/>
              </a:ext>
            </a:extLst>
          </p:cNvPr>
          <p:cNvSpPr/>
          <p:nvPr/>
        </p:nvSpPr>
        <p:spPr>
          <a:xfrm>
            <a:off x="-216829" y="0"/>
            <a:ext cx="16274751" cy="7282985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3663FD-2A27-8A43-BCC7-DF238A06155C}"/>
              </a:ext>
            </a:extLst>
          </p:cNvPr>
          <p:cNvSpPr txBox="1"/>
          <p:nvPr/>
        </p:nvSpPr>
        <p:spPr>
          <a:xfrm>
            <a:off x="4801221" y="2805753"/>
            <a:ext cx="554463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251798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EC09DBDB-18C6-A24A-B09C-D92F7A6E6687}"/>
              </a:ext>
            </a:extLst>
          </p:cNvPr>
          <p:cNvSpPr/>
          <p:nvPr/>
        </p:nvSpPr>
        <p:spPr>
          <a:xfrm>
            <a:off x="0" y="-495610"/>
            <a:ext cx="12191999" cy="7998583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DBB23-BEB5-4E45-A1C7-ADD7C444C830}"/>
              </a:ext>
            </a:extLst>
          </p:cNvPr>
          <p:cNvSpPr txBox="1"/>
          <p:nvPr/>
        </p:nvSpPr>
        <p:spPr>
          <a:xfrm>
            <a:off x="5187795" y="2601332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5885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608E3EDF-C5C2-3049-863C-57E41C59E326}"/>
              </a:ext>
            </a:extLst>
          </p:cNvPr>
          <p:cNvSpPr/>
          <p:nvPr/>
        </p:nvSpPr>
        <p:spPr>
          <a:xfrm>
            <a:off x="0" y="-619512"/>
            <a:ext cx="12452195" cy="8296817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5CCA1-3171-154B-9433-9781E1B922E5}"/>
              </a:ext>
            </a:extLst>
          </p:cNvPr>
          <p:cNvSpPr txBox="1"/>
          <p:nvPr/>
        </p:nvSpPr>
        <p:spPr>
          <a:xfrm>
            <a:off x="5311697" y="2632307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76505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CE141265-DE5F-6342-9C4F-CBEF53DE06DC}"/>
              </a:ext>
            </a:extLst>
          </p:cNvPr>
          <p:cNvSpPr/>
          <p:nvPr/>
        </p:nvSpPr>
        <p:spPr>
          <a:xfrm>
            <a:off x="0" y="-1610732"/>
            <a:ext cx="12452195" cy="9288037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A16E19-606D-2345-90BE-2701F8917346}"/>
              </a:ext>
            </a:extLst>
          </p:cNvPr>
          <p:cNvSpPr txBox="1"/>
          <p:nvPr/>
        </p:nvSpPr>
        <p:spPr>
          <a:xfrm>
            <a:off x="5311697" y="2136697"/>
            <a:ext cx="1828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88245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F797864E-FF96-BA42-A75E-8A7F45DE5F4A}"/>
              </a:ext>
            </a:extLst>
          </p:cNvPr>
          <p:cNvSpPr/>
          <p:nvPr/>
        </p:nvSpPr>
        <p:spPr>
          <a:xfrm>
            <a:off x="-2986049" y="-490963"/>
            <a:ext cx="15178049" cy="9814622"/>
          </a:xfrm>
          <a:prstGeom prst="flowChartProcess">
            <a:avLst/>
          </a:prstGeom>
          <a:solidFill>
            <a:srgbClr val="93E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B0A631-FA43-794A-A796-8F55491888B5}"/>
              </a:ext>
            </a:extLst>
          </p:cNvPr>
          <p:cNvSpPr txBox="1"/>
          <p:nvPr/>
        </p:nvSpPr>
        <p:spPr>
          <a:xfrm>
            <a:off x="4863171" y="2725855"/>
            <a:ext cx="362414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2907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Dionne</cp:lastModifiedBy>
  <cp:revision>6</cp:revision>
  <dcterms:created xsi:type="dcterms:W3CDTF">2020-04-17T17:57:29Z</dcterms:created>
  <dcterms:modified xsi:type="dcterms:W3CDTF">2020-04-20T23:09:42Z</dcterms:modified>
</cp:coreProperties>
</file>